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307" r:id="rId2"/>
    <p:sldId id="291" r:id="rId3"/>
    <p:sldId id="292" r:id="rId4"/>
    <p:sldId id="313" r:id="rId5"/>
    <p:sldId id="314" r:id="rId6"/>
    <p:sldId id="315" r:id="rId7"/>
    <p:sldId id="316" r:id="rId8"/>
    <p:sldId id="319" r:id="rId9"/>
    <p:sldId id="320" r:id="rId10"/>
    <p:sldId id="321" r:id="rId11"/>
    <p:sldId id="322" r:id="rId12"/>
    <p:sldId id="317" r:id="rId13"/>
    <p:sldId id="31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C823CC-F220-C4F3-C0C8-39035F14D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1CCD8D-725D-D37C-1274-80FC790297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FC7D9B6-40E3-5FF2-A181-72E44F87858E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CF9BA7E-6EFE-B3D4-A639-C0EB3CA46EF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F5C4BE2-59D9-D174-67B1-8B4484F8398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sais encadrer un nombre à la centaine.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7396568-3F1C-73C1-43CE-6ECCB3D309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186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AC0087-4BBF-9672-4857-A7FA9A7CE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FDE43A3-1F2A-E1ED-1338-CBD5B26D22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539414-15BD-9C0D-CA4C-76BA48D3DFF8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4689</a:t>
            </a:r>
            <a:r>
              <a:rPr lang="fr-FR" sz="4400" dirty="0"/>
              <a:t> &lt; …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115B32C-4FC9-7C02-8146-4A40D6463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</p:spTree>
    <p:extLst>
      <p:ext uri="{BB962C8B-B14F-4D97-AF65-F5344CB8AC3E}">
        <p14:creationId xmlns:p14="http://schemas.microsoft.com/office/powerpoint/2010/main" val="3943390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3FFE3-F628-3450-7E37-1B3FDDFC2B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B79547-32E9-6E1B-38DA-9BF86F718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12DC43-A7E0-9C0C-B484-C4032C3792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1DC0054-6935-25E7-78CB-E36A333BDE9D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4689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B3A918C-429C-BC07-6C80-E6E26ABE779F}"/>
              </a:ext>
            </a:extLst>
          </p:cNvPr>
          <p:cNvSpPr txBox="1"/>
          <p:nvPr/>
        </p:nvSpPr>
        <p:spPr>
          <a:xfrm>
            <a:off x="2008959" y="2769041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4600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22B1916-2E10-2776-AD3F-6B091313F6B7}"/>
              </a:ext>
            </a:extLst>
          </p:cNvPr>
          <p:cNvSpPr txBox="1"/>
          <p:nvPr/>
        </p:nvSpPr>
        <p:spPr>
          <a:xfrm>
            <a:off x="5641523" y="2769040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4700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3FEC7ADF-FAF3-B3E1-0480-E864FC978534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313DA167-6DC9-1E5D-C30D-8B3E601459B4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A27F8E2C-9BEC-ED31-7DC4-45256B90C3BA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7A8A36A0-C354-842C-F912-481E3A373A1F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20725DC3-099A-11A4-9EDD-8A2A6D7AA136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35A57127-052A-98BD-BA6C-13555189F0F4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B191830F-421B-21AF-64F8-B86716D0E31B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17D8E150-BA4C-67F0-A013-2B2E58A99644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E434D906-F452-6A03-FF35-6E1B1F4C4E8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8A19AC5-A666-08B9-74FC-5EA597D7BA6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D7CFA941-0EA8-B2FE-2520-D0DA6BB2C6E5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BA91F8A5-8DE5-5FC3-F7C4-028362D0B411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57E9105D-0DAA-C55A-3086-BCA06908E8ED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17318BF0-61C7-7063-0841-EFFDBC5084ED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79F27CBB-42A5-46C1-6CBA-33591B11E20E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8E61892-A055-53E5-25AF-2F40C99B95D3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8E318BCD-A517-69CB-A39C-4A615FF48758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0ED6CC94-BFF9-28D5-9E09-20E485ACD351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68C3BAA1-CEBF-9931-AB68-57220AC3E1DA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39D67EDD-DBD3-1C4F-2942-49424E1A9056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410F01EA-5370-B2BE-8EEC-77D4C2B44F0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6D4DAEEF-8262-785D-0EA2-E29D4539A341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8CD5C41-11F2-311B-A649-8AE45C99E6E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A8FC300E-4D61-53DC-1A2F-C303834E61FA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053B6547-BB32-292C-6E8E-8722EB077430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F2BB956-B3A0-E8D7-682B-A1FA61BB638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27B86754-7A5F-A0C5-39C4-813537F12374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8BD0089-7920-715F-B033-161238047EF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A978D09D-A0E8-D0F0-0070-80487336AEEF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AA878C43-4042-A32E-6D03-7714DD1F4B1E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CB7FC072-0BC2-11B8-A6BD-DB46081C97F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4731357A-6921-2C30-0B2F-F558D2EFFCB8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CE1F731C-FD7E-2B3D-F5BE-9A16F5510BF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ZoneTexte 75">
            <a:extLst>
              <a:ext uri="{FF2B5EF4-FFF2-40B4-BE49-F238E27FC236}">
                <a16:creationId xmlns:a16="http://schemas.microsoft.com/office/drawing/2014/main" id="{71FB59C1-5F94-B23C-07A9-38AA91E79A5A}"/>
              </a:ext>
            </a:extLst>
          </p:cNvPr>
          <p:cNvSpPr txBox="1"/>
          <p:nvPr/>
        </p:nvSpPr>
        <p:spPr>
          <a:xfrm>
            <a:off x="2746126" y="3995644"/>
            <a:ext cx="86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4600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F90ABB64-29D4-949A-9EBF-1A203B18D668}"/>
              </a:ext>
            </a:extLst>
          </p:cNvPr>
          <p:cNvSpPr txBox="1"/>
          <p:nvPr/>
        </p:nvSpPr>
        <p:spPr>
          <a:xfrm>
            <a:off x="5911716" y="3995644"/>
            <a:ext cx="953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4700</a:t>
            </a:r>
          </a:p>
        </p:txBody>
      </p:sp>
      <p:sp>
        <p:nvSpPr>
          <p:cNvPr id="78" name="Légende : flèche courbée sans bordure 77">
            <a:extLst>
              <a:ext uri="{FF2B5EF4-FFF2-40B4-BE49-F238E27FC236}">
                <a16:creationId xmlns:a16="http://schemas.microsoft.com/office/drawing/2014/main" id="{36CAD857-E954-791E-2A64-DA748D5870F9}"/>
              </a:ext>
            </a:extLst>
          </p:cNvPr>
          <p:cNvSpPr/>
          <p:nvPr/>
        </p:nvSpPr>
        <p:spPr>
          <a:xfrm>
            <a:off x="6264547" y="3454464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207238"/>
              <a:gd name="adj6" fmla="val -50768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4689</a:t>
            </a:r>
          </a:p>
        </p:txBody>
      </p:sp>
    </p:spTree>
    <p:extLst>
      <p:ext uri="{BB962C8B-B14F-4D97-AF65-F5344CB8AC3E}">
        <p14:creationId xmlns:p14="http://schemas.microsoft.com/office/powerpoint/2010/main" val="284798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7B70E-16B5-DAB3-EF70-76CEA373A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E584BB-585A-599C-0143-BA22B5ED60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9ABCFA7-EF67-B63F-C946-2CCC4B67EC14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5001</a:t>
            </a:r>
            <a:r>
              <a:rPr lang="fr-FR" sz="4400" dirty="0"/>
              <a:t> &lt; …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3A09DC0-9B50-976B-FBA5-B6649BC98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</p:spTree>
    <p:extLst>
      <p:ext uri="{BB962C8B-B14F-4D97-AF65-F5344CB8AC3E}">
        <p14:creationId xmlns:p14="http://schemas.microsoft.com/office/powerpoint/2010/main" val="3249048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E8055-1F2A-841D-8AF6-FE361F1EC7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DBE3B3-D2DD-6C4D-2DDD-F66829DE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47326D-8344-AC9C-EE17-7149EA6639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209E033-9750-8D9D-7814-428FCF413E55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5001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6801A53-5E15-6D90-D900-D450606BEEEF}"/>
              </a:ext>
            </a:extLst>
          </p:cNvPr>
          <p:cNvSpPr txBox="1"/>
          <p:nvPr/>
        </p:nvSpPr>
        <p:spPr>
          <a:xfrm>
            <a:off x="2008959" y="2769041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5000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CBD6FE1-2CAF-3FEA-1785-66867AB735D6}"/>
              </a:ext>
            </a:extLst>
          </p:cNvPr>
          <p:cNvSpPr txBox="1"/>
          <p:nvPr/>
        </p:nvSpPr>
        <p:spPr>
          <a:xfrm>
            <a:off x="5641523" y="2769040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5100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BFBB578E-C3E6-CA59-DDB2-B711D49A0198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DF204E8B-99CF-BAC3-A214-AF189CBE7D00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26907D62-0CD6-36C3-9FC2-4987E80BCB8F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7A5E356-855E-85AB-1480-AEB3CB4CCA2C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469925D-B212-C463-760E-7280DCBBA1E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3EBAA1B8-15AD-4164-B556-039FD128910E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925F83BB-F7B1-A184-2368-2106E061EDA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1826056-1E86-F03B-8B10-B39EF18309EC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69A10988-4343-716A-A72B-7BF6450F58BC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2BBBA16D-42EB-74FA-7EF4-3892AF7740FE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EADB41E6-9A0E-2E00-0F0F-60EDB133756F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C535862C-9C91-EEB6-0008-67C122C2B99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0F23F01D-90A4-0477-2EA1-9971239D27A7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8A3F3F1D-30A0-5D4F-CCCC-FC1B3D5D4B37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D935A1B8-CBBA-F48E-AE81-22022AD57629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61CDD2AB-4A49-5886-EC43-82413FCA6E34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ECEE0CBF-2B74-601A-3B79-5B12218BD66C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227F9E6-2AEE-DF44-657F-402B263078AF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1C421C55-D75B-146C-F1D0-8E5AA551DA57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5EFDC393-64A0-D4E7-CC58-B400596A187E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B21D959F-FEE2-B247-9086-47EA8187897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0C3BCEEF-A88E-8A2A-4C6A-51324B7C643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28487B0-EB75-B0DF-3C4C-21A049B3C811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45EF775C-8C50-A128-BBDC-B1E62F36890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B277FE5B-C669-5BCB-6B47-CDE0AF04860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B64B72FF-9FC2-279A-28EC-B9D389510358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59AC09D0-AE03-F2E5-5B72-08FD4A654BB9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A11BE1C2-7542-150E-226A-B2D619C4FFE9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11413140-9AC2-B0AD-C7FD-34EA70005620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55C155BE-6892-A7F7-6CF3-C019B30F1C00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14CB4EC-5EBA-F0B1-B0CB-C282CD8EBE05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72F9C4C-CE1A-A000-F7AF-35434CEBF6E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E5D05E8C-DB17-D8B6-143D-A0AC459197A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ZoneTexte 75">
            <a:extLst>
              <a:ext uri="{FF2B5EF4-FFF2-40B4-BE49-F238E27FC236}">
                <a16:creationId xmlns:a16="http://schemas.microsoft.com/office/drawing/2014/main" id="{8F0AB281-1CB2-2477-3938-F7E56A74F0A4}"/>
              </a:ext>
            </a:extLst>
          </p:cNvPr>
          <p:cNvSpPr txBox="1"/>
          <p:nvPr/>
        </p:nvSpPr>
        <p:spPr>
          <a:xfrm>
            <a:off x="2746126" y="3995644"/>
            <a:ext cx="86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5000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AA3275B6-5396-73B0-B4CF-072E611345F9}"/>
              </a:ext>
            </a:extLst>
          </p:cNvPr>
          <p:cNvSpPr txBox="1"/>
          <p:nvPr/>
        </p:nvSpPr>
        <p:spPr>
          <a:xfrm>
            <a:off x="5911716" y="3995644"/>
            <a:ext cx="953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5100</a:t>
            </a:r>
          </a:p>
        </p:txBody>
      </p:sp>
      <p:sp>
        <p:nvSpPr>
          <p:cNvPr id="78" name="Légende : flèche courbée sans bordure 77">
            <a:extLst>
              <a:ext uri="{FF2B5EF4-FFF2-40B4-BE49-F238E27FC236}">
                <a16:creationId xmlns:a16="http://schemas.microsoft.com/office/drawing/2014/main" id="{CADACAD5-E65B-C689-391D-A9C2BD2D1E9C}"/>
              </a:ext>
            </a:extLst>
          </p:cNvPr>
          <p:cNvSpPr/>
          <p:nvPr/>
        </p:nvSpPr>
        <p:spPr>
          <a:xfrm>
            <a:off x="3896665" y="3720612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47810"/>
              <a:gd name="adj6" fmla="val -102848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5001</a:t>
            </a:r>
          </a:p>
        </p:txBody>
      </p:sp>
    </p:spTree>
    <p:extLst>
      <p:ext uri="{BB962C8B-B14F-4D97-AF65-F5344CB8AC3E}">
        <p14:creationId xmlns:p14="http://schemas.microsoft.com/office/powerpoint/2010/main" val="286720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45268F-F783-D5DA-372A-731FB9843794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739</a:t>
            </a:r>
            <a:r>
              <a:rPr lang="fr-FR" sz="4400" dirty="0"/>
              <a:t> &lt; …</a:t>
            </a:r>
          </a:p>
        </p:txBody>
      </p:sp>
    </p:spTree>
    <p:extLst>
      <p:ext uri="{BB962C8B-B14F-4D97-AF65-F5344CB8AC3E}">
        <p14:creationId xmlns:p14="http://schemas.microsoft.com/office/powerpoint/2010/main" val="2079232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9646C80-F83A-0366-3EC5-A07622CD2140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739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4BD2877-D68E-0202-312A-1460B604295D}"/>
              </a:ext>
            </a:extLst>
          </p:cNvPr>
          <p:cNvSpPr txBox="1"/>
          <p:nvPr/>
        </p:nvSpPr>
        <p:spPr>
          <a:xfrm>
            <a:off x="2130879" y="2769039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700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10FC3ED-6198-2784-C5B8-971B2485C3EB}"/>
              </a:ext>
            </a:extLst>
          </p:cNvPr>
          <p:cNvSpPr txBox="1"/>
          <p:nvPr/>
        </p:nvSpPr>
        <p:spPr>
          <a:xfrm>
            <a:off x="5519603" y="2769038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800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D0DAE18-AED1-76D0-939D-C68DD8DC74B1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F44BB8A5-CACA-4193-8B77-D15B6D6AA9D4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F9A648F9-52C7-0189-9135-3E6FEFA01B20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D73ED3F2-D759-D754-38DC-89D7F66E7C51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AF565143-75A3-E5BA-88FD-B51C73FC353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468CEF5-03F3-1C95-B106-78BC3F74C14B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A18693C1-8D5A-782A-885A-DFF4C5A01C7F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7ACC709-D98D-4E33-8067-8AC8279CC513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627D2D91-6DC0-07B1-6E5E-1B65C0176AD3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5C45FA1C-4CC2-04DD-D13F-9F5D05B4391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0374B9D-3939-A1DE-94F2-7F1DBF959429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387E25B3-FF1E-DFB4-E868-0FB43F93AC0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1A20BFEC-A802-AE07-590D-F55149B7A0AD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9B96CA0-217D-C721-51BC-E58BD1878063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A7E2C19-AD1C-233A-35CC-650749D35F40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938FB494-7402-9FF7-20A8-36FB7621C79A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CABB23E-443E-8E39-89E1-791C8B6C82E2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A7E27601-6272-A145-8890-40502D0FEBBC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5315AD8D-E2B9-2310-7F92-CA432675B6AC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BF61CCD-20F5-ED5C-14F2-A4B29B474584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89B90A51-382D-CEA3-6C0C-A6812FECD8A2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863DC5DB-2E96-1D7A-7442-4E562ED5E148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C9DA7E6A-C4B4-0184-9240-8F6804ACADA1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FDAA4958-A3A7-45E5-28C4-5A7FB4D54CC0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C91A6492-8EE1-9FEA-6FA8-7040A616F2A9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CBD0E208-302F-0D18-A33A-8E668C70BBE9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A13E6482-C71A-EC88-3D05-BB9DC6159643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80ACF04B-05D9-22B1-22AF-84E8657D896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B73321-E153-6879-FDE3-C5A478F9AD31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5EA9EFE8-59E2-A502-7A9E-9ECB6B905C2A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377276AF-54D4-7FFD-BD4F-402E84A4AB2C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6C00AC44-B369-932C-BFB2-311AB0E2642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EBB84A14-02B4-3F54-58F0-ACD80805425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ZoneTexte 39">
            <a:extLst>
              <a:ext uri="{FF2B5EF4-FFF2-40B4-BE49-F238E27FC236}">
                <a16:creationId xmlns:a16="http://schemas.microsoft.com/office/drawing/2014/main" id="{59D4303F-3318-D705-B482-C31311682DC8}"/>
              </a:ext>
            </a:extLst>
          </p:cNvPr>
          <p:cNvSpPr txBox="1"/>
          <p:nvPr/>
        </p:nvSpPr>
        <p:spPr>
          <a:xfrm>
            <a:off x="2862918" y="3995644"/>
            <a:ext cx="752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700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B80707AF-9C34-1B31-58C9-B6F0AEC43175}"/>
              </a:ext>
            </a:extLst>
          </p:cNvPr>
          <p:cNvSpPr txBox="1"/>
          <p:nvPr/>
        </p:nvSpPr>
        <p:spPr>
          <a:xfrm>
            <a:off x="6036531" y="4006479"/>
            <a:ext cx="7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800</a:t>
            </a:r>
          </a:p>
        </p:txBody>
      </p:sp>
      <p:sp>
        <p:nvSpPr>
          <p:cNvPr id="43" name="Légende : flèche courbée sans bordure 42">
            <a:extLst>
              <a:ext uri="{FF2B5EF4-FFF2-40B4-BE49-F238E27FC236}">
                <a16:creationId xmlns:a16="http://schemas.microsoft.com/office/drawing/2014/main" id="{BB4ACC8D-B2C3-F9D1-6D0B-43710F5AB57C}"/>
              </a:ext>
            </a:extLst>
          </p:cNvPr>
          <p:cNvSpPr/>
          <p:nvPr/>
        </p:nvSpPr>
        <p:spPr>
          <a:xfrm>
            <a:off x="4765684" y="3612734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9143"/>
              <a:gd name="adj6" fmla="val -63103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739</a:t>
            </a:r>
          </a:p>
        </p:txBody>
      </p:sp>
    </p:spTree>
    <p:extLst>
      <p:ext uri="{BB962C8B-B14F-4D97-AF65-F5344CB8AC3E}">
        <p14:creationId xmlns:p14="http://schemas.microsoft.com/office/powerpoint/2010/main" val="229501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CBD7F-7DBC-747E-8471-601DFDD05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001D65-D930-79E0-7D72-2A100D631B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B8CFDA-693C-CDD9-8B6A-4503BABDA4AA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2091</a:t>
            </a:r>
            <a:r>
              <a:rPr lang="fr-FR" sz="4400" dirty="0"/>
              <a:t> &lt; …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93683F51-0513-854C-2905-CE891E92A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</p:spTree>
    <p:extLst>
      <p:ext uri="{BB962C8B-B14F-4D97-AF65-F5344CB8AC3E}">
        <p14:creationId xmlns:p14="http://schemas.microsoft.com/office/powerpoint/2010/main" val="2728620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E4F77-1A55-2E44-C03D-537DDBC57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3354D0-8FB2-BB8D-A761-E390BBB67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2D9050-AC4F-2E22-BF22-E616F8299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37DC280-C38E-3F11-4F6F-4EE4818CF8B8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2091</a:t>
            </a:r>
            <a:r>
              <a:rPr lang="fr-FR" sz="4400" dirty="0"/>
              <a:t> &lt;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9BBAEE4-75CF-300C-9A5A-336B8059799B}"/>
              </a:ext>
            </a:extLst>
          </p:cNvPr>
          <p:cNvSpPr txBox="1"/>
          <p:nvPr/>
        </p:nvSpPr>
        <p:spPr>
          <a:xfrm>
            <a:off x="2008959" y="2769041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2000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DCBB76F-16B0-34EE-164A-E46DC8A6362B}"/>
              </a:ext>
            </a:extLst>
          </p:cNvPr>
          <p:cNvSpPr txBox="1"/>
          <p:nvPr/>
        </p:nvSpPr>
        <p:spPr>
          <a:xfrm>
            <a:off x="5641523" y="2769040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2100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0CE3F1F-FC00-CFCD-834F-DB5CD29AB399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0ED988C3-A1F0-18EF-AD06-7931B5A7A628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7771B3D3-6D4D-FD65-C6D9-8CE279BA831C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1D35FCA4-0BCC-4A00-25E0-548ECBC5F9B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AE929DDA-F487-C7AB-9DA7-C470ED04A7A6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0FA3367C-EFA7-2E2A-E26F-03F94C86114F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5D87FA3-7459-7AB3-57DB-37A79E8B0A32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39A12718-FEA2-641F-CAFF-2E33517ABF48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8D5FDBDD-0391-6AE8-C835-D1C954D7D0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5965684-E076-758B-C997-D80B55870E2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3425AB31-33D7-9EA9-9BAB-EC66497C728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DCD8C2E-BD0E-8355-C581-B18894D11D24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2B90849-4165-D6F6-B416-F3D80DD50038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C9472879-B3A0-26CD-AA9E-99008187BE5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471C1FC1-488A-A470-5EB7-45311D41E255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7100F39-0D0D-B290-2D50-039799A116D8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7AAF2766-2A18-0DD1-53E8-B2C59797746C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26A3F1C1-4D8F-2491-9343-24D9A05F1973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F86EFC0A-7691-3A7B-FEBF-257F06FACD8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526058F9-B470-1948-79CE-DB81836E4459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C2B82D5F-67F1-A20F-2861-6205A4D52592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EF9106F6-2035-EEC3-0D3A-9390210E05BB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D2389E8A-5AFD-A222-AE17-A1024E6420FC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D89C5625-E5EF-5282-5ABE-794098AA320A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ECFE2299-1A4A-FAE2-A862-8681F11344CE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F07464EB-14F9-9337-D66F-62A31F975E66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F7C63A66-9189-DE21-2C5D-554F935E4C52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7819145F-4BAF-1F82-5F43-E2713EB2B11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E1BD5C2-B5A5-D8A4-6CD1-3C2CCDBA5A23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2DD99E6F-6AAE-C8F9-F86B-71185A779BF6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FF67C9FC-3464-D8B3-877D-2AC41183073E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649DB840-B748-0D5D-33AF-96D2DABDBA6B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72F45E2F-4812-FC0C-0F1C-C1A323A8FFEB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ZoneTexte 39">
            <a:extLst>
              <a:ext uri="{FF2B5EF4-FFF2-40B4-BE49-F238E27FC236}">
                <a16:creationId xmlns:a16="http://schemas.microsoft.com/office/drawing/2014/main" id="{856C116E-B7E1-F229-1A72-D68C5788BD7C}"/>
              </a:ext>
            </a:extLst>
          </p:cNvPr>
          <p:cNvSpPr txBox="1"/>
          <p:nvPr/>
        </p:nvSpPr>
        <p:spPr>
          <a:xfrm>
            <a:off x="2746126" y="3995644"/>
            <a:ext cx="86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2000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E22FF25A-7E0E-3F6B-CCA9-499772F6F133}"/>
              </a:ext>
            </a:extLst>
          </p:cNvPr>
          <p:cNvSpPr txBox="1"/>
          <p:nvPr/>
        </p:nvSpPr>
        <p:spPr>
          <a:xfrm>
            <a:off x="5911716" y="3995644"/>
            <a:ext cx="953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2100</a:t>
            </a:r>
          </a:p>
        </p:txBody>
      </p:sp>
      <p:sp>
        <p:nvSpPr>
          <p:cNvPr id="42" name="Légende : flèche courbée sans bordure 41">
            <a:extLst>
              <a:ext uri="{FF2B5EF4-FFF2-40B4-BE49-F238E27FC236}">
                <a16:creationId xmlns:a16="http://schemas.microsoft.com/office/drawing/2014/main" id="{A0CE52B9-275F-0551-1311-2012194704F4}"/>
              </a:ext>
            </a:extLst>
          </p:cNvPr>
          <p:cNvSpPr/>
          <p:nvPr/>
        </p:nvSpPr>
        <p:spPr>
          <a:xfrm>
            <a:off x="3810295" y="3654979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9143"/>
              <a:gd name="adj6" fmla="val -63103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2091</a:t>
            </a:r>
          </a:p>
        </p:txBody>
      </p:sp>
    </p:spTree>
    <p:extLst>
      <p:ext uri="{BB962C8B-B14F-4D97-AF65-F5344CB8AC3E}">
        <p14:creationId xmlns:p14="http://schemas.microsoft.com/office/powerpoint/2010/main" val="357295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CE1A40-BEB1-D367-42CE-CEBDFDE2BB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59C7D15-5B09-2E4D-0BBA-7008B01966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E22BB86-6EE4-FBF7-49D4-5485EE9BCEB8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6123</a:t>
            </a:r>
            <a:r>
              <a:rPr lang="fr-FR" sz="4400" dirty="0"/>
              <a:t> &lt; …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A8DDC1CB-CD75-F5C9-F3C1-1A261F75A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</p:spTree>
    <p:extLst>
      <p:ext uri="{BB962C8B-B14F-4D97-AF65-F5344CB8AC3E}">
        <p14:creationId xmlns:p14="http://schemas.microsoft.com/office/powerpoint/2010/main" val="252300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7D80F2-D87E-0B9E-FFF9-9249BE2A0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13814F-937C-4859-76E6-2764E9AFF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C7BD5C-2302-8B5D-8746-48AAF5E8CD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9744132-DF37-436D-AF97-782816A14CF0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6123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33B95C4-0C89-7023-E509-A63BDBF1117C}"/>
              </a:ext>
            </a:extLst>
          </p:cNvPr>
          <p:cNvSpPr txBox="1"/>
          <p:nvPr/>
        </p:nvSpPr>
        <p:spPr>
          <a:xfrm>
            <a:off x="2008959" y="2769041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6100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070AA53-31A0-9BA1-67A8-DF6A1500C84D}"/>
              </a:ext>
            </a:extLst>
          </p:cNvPr>
          <p:cNvSpPr txBox="1"/>
          <p:nvPr/>
        </p:nvSpPr>
        <p:spPr>
          <a:xfrm>
            <a:off x="5641523" y="2769040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6200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05CFE946-6CCC-C2FC-F3B7-676B3E113173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E440E9BE-627F-2672-5E16-841AE724BFD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730ACDDE-9B6A-0F46-F66E-9975A7AD0F42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55A9D93-42D9-1398-E5FD-780B8B56D575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0B471DF2-AF43-2D6C-A34F-9759F26E0AE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95E0B04-4192-4D73-63AF-54EA08D8DC31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4E5E30FE-9DD3-4B78-169F-CDBBD1E48CC5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8F487567-8022-ACE3-69BC-E77612646778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7C323F80-5A44-194A-EB43-3CD949E11D1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331AA212-55BB-3DEC-A8FF-8CCA36706DA6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D0DD1BB9-713D-4AF1-F52E-19B8DCEB98D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B79980EE-1BCD-850B-1206-0297C508576B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73D2DB91-D7DC-B413-6760-F366C4CF5E41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331FB68-1574-4FDE-F90E-CAD0CD884005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B2E03B76-5AF2-8A21-36E1-AC02E94D3E94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5E628A2F-4DE6-88DD-66FC-24E0CE2D446E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E08EB095-56C4-0218-84EC-60037D8C22D0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4A8C4C24-95E4-23CB-04F0-D978EA8B6B95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823FDD2-20FF-8AC5-5D09-72C292FFCBCC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E4248520-307D-A3CB-819D-7012EE3F52BA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54C70C0-F351-10E1-B9B4-766096B1D7A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A4108AFD-E9AE-A708-A8BF-046DE7042C5C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2C7F449C-800A-CA93-B5E4-EE4D261C407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83E8DCE6-F2AD-BA3D-4DC2-6A99C3CE3086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29DED23A-87ED-AF55-8D69-89EDF6EA6C54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054A40A2-9246-2B31-3E6A-86D8E67BA4A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13DD46E7-2C1A-1A1E-94DB-9B3708125515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E792D4A1-0A54-CA0C-37BE-CF2F6AC38288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5CAB362A-7866-6CAF-C9B5-F4DF9173C9F8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A0FDC806-0B37-D26C-5D04-D4BC9D1F618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CED6AE0D-B92F-DD79-C8FD-7359CA068200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DE220AFC-96DA-087E-4267-BCBE7C61B788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653B5810-667F-CD27-4BD6-7F611C3737C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ZoneTexte 75">
            <a:extLst>
              <a:ext uri="{FF2B5EF4-FFF2-40B4-BE49-F238E27FC236}">
                <a16:creationId xmlns:a16="http://schemas.microsoft.com/office/drawing/2014/main" id="{112C54A7-06C5-28AD-E1C7-347248809138}"/>
              </a:ext>
            </a:extLst>
          </p:cNvPr>
          <p:cNvSpPr txBox="1"/>
          <p:nvPr/>
        </p:nvSpPr>
        <p:spPr>
          <a:xfrm>
            <a:off x="2746126" y="3995644"/>
            <a:ext cx="86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6100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3FC3AFFB-0852-CFBC-ECDE-752AD39C4B7A}"/>
              </a:ext>
            </a:extLst>
          </p:cNvPr>
          <p:cNvSpPr txBox="1"/>
          <p:nvPr/>
        </p:nvSpPr>
        <p:spPr>
          <a:xfrm>
            <a:off x="5911716" y="3995644"/>
            <a:ext cx="953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6200</a:t>
            </a:r>
          </a:p>
        </p:txBody>
      </p:sp>
      <p:sp>
        <p:nvSpPr>
          <p:cNvPr id="78" name="Légende : flèche courbée sans bordure 77">
            <a:extLst>
              <a:ext uri="{FF2B5EF4-FFF2-40B4-BE49-F238E27FC236}">
                <a16:creationId xmlns:a16="http://schemas.microsoft.com/office/drawing/2014/main" id="{B45D8DA6-D5E7-5C2A-FA86-9CE6C34BDBA0}"/>
              </a:ext>
            </a:extLst>
          </p:cNvPr>
          <p:cNvSpPr/>
          <p:nvPr/>
        </p:nvSpPr>
        <p:spPr>
          <a:xfrm>
            <a:off x="3995266" y="3654979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9143"/>
              <a:gd name="adj6" fmla="val -63103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6123</a:t>
            </a:r>
          </a:p>
        </p:txBody>
      </p:sp>
    </p:spTree>
    <p:extLst>
      <p:ext uri="{BB962C8B-B14F-4D97-AF65-F5344CB8AC3E}">
        <p14:creationId xmlns:p14="http://schemas.microsoft.com/office/powerpoint/2010/main" val="271172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E12A33-B744-A7E2-C37C-4B6310E93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17F86F-2B71-8808-F506-66CEE1A3BC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2C435D4-08EA-0EB4-49E5-5A3B08F5A5F8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8060</a:t>
            </a:r>
            <a:r>
              <a:rPr lang="fr-FR" sz="4400" dirty="0"/>
              <a:t> &lt; …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B39F7F6-BD7E-D8CD-8635-15E90F02B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90094"/>
          </a:xfrm>
        </p:spPr>
        <p:txBody>
          <a:bodyPr>
            <a:normAutofit/>
          </a:bodyPr>
          <a:lstStyle/>
          <a:p>
            <a:r>
              <a:rPr lang="fr-FR" dirty="0"/>
              <a:t>Encadre le nombre à la centaine.</a:t>
            </a:r>
          </a:p>
        </p:txBody>
      </p:sp>
    </p:spTree>
    <p:extLst>
      <p:ext uri="{BB962C8B-B14F-4D97-AF65-F5344CB8AC3E}">
        <p14:creationId xmlns:p14="http://schemas.microsoft.com/office/powerpoint/2010/main" val="165521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8AF28B-C26C-D4E0-3A6D-83004C253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92D7A0-ED0D-FA02-72A2-2701C8F25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85A7C2-1E36-D7DF-E989-17190BA8DE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38D4CB3-AFCF-2DE9-13BC-BCEF00D071D7}"/>
              </a:ext>
            </a:extLst>
          </p:cNvPr>
          <p:cNvSpPr txBox="1"/>
          <p:nvPr/>
        </p:nvSpPr>
        <p:spPr>
          <a:xfrm>
            <a:off x="2879453" y="276904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8060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1543CDB-AC22-E5D2-F20F-23F101A872D3}"/>
              </a:ext>
            </a:extLst>
          </p:cNvPr>
          <p:cNvSpPr txBox="1"/>
          <p:nvPr/>
        </p:nvSpPr>
        <p:spPr>
          <a:xfrm>
            <a:off x="2008959" y="2769041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8000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75ACCBE-813D-1B0C-EEAB-C1072B423D9B}"/>
              </a:ext>
            </a:extLst>
          </p:cNvPr>
          <p:cNvSpPr txBox="1"/>
          <p:nvPr/>
        </p:nvSpPr>
        <p:spPr>
          <a:xfrm>
            <a:off x="5641523" y="2769040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8100</a:t>
            </a:r>
            <a:endParaRPr lang="fr-FR" sz="4400" dirty="0">
              <a:solidFill>
                <a:srgbClr val="00B050"/>
              </a:solidFill>
            </a:endParaRPr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0EAD3837-8D38-316E-E311-9A96F048691E}"/>
              </a:ext>
            </a:extLst>
          </p:cNvPr>
          <p:cNvGrpSpPr/>
          <p:nvPr/>
        </p:nvGrpSpPr>
        <p:grpSpPr>
          <a:xfrm>
            <a:off x="0" y="4418109"/>
            <a:ext cx="9531368" cy="473197"/>
            <a:chOff x="349857" y="2732400"/>
            <a:chExt cx="10800000" cy="473197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0FADC91-4AF9-EB1A-A01F-51B644FA2113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88986DE0-8717-4343-5C10-C49C1B38F17A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E9EFB2B3-5D56-0F8E-8F15-D9A5F9D608E2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3A97BDF1-3AB8-D0DA-223A-6C910122CD44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C85937F-7592-7ADB-3E58-D06B068AEFB2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86AAEC58-53C2-4517-7918-FB144EED8D9C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2B55578-3B35-67FF-E866-A7E0E2622A1F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25C6235B-4145-6E5E-E81C-D1C0D38B22F6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44E22150-A36C-B6FD-B02C-961B311E7036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0BA9BDCF-E667-4A54-D2ED-A145301685D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A4178107-7E48-4E3D-9EEB-48963FD5D79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E7E2D21-F86B-A39D-31A8-92CD38366BF7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AFC7B963-F724-FE8F-658F-8804D2496C13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931D3AD7-7832-B695-1F65-D712F606A0A2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A4BFF6AC-3961-3FD2-6FD6-A848D0567A09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2B9647C8-FCA4-20D9-2370-2DE84C52098B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8111123D-F29D-4C3B-E5C8-F7BFFEFAAAF6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B1DFAE19-C73B-6747-289D-5F3D900626E7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3BC753D0-B702-03D7-A11C-EEDDF1552A5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622E4E9C-7A6B-03C0-6D8E-09A46451AE9C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8D387A6-02A4-25F2-00BB-AE458B2CAE9B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8BD0C19E-6F19-CBB4-726A-F28934CA7A4E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6EDA8FC9-2D20-0239-1D41-75745C222857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4B1AE0D2-D45F-8852-3397-0B5DD788FBCE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15C2C47-1B42-7B8F-884F-4F81F694C95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6D9B4F6-CADD-E79D-2044-AF5055235F2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77B318C0-5D68-0606-B9E3-6468E64FD780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CA7DDC26-D3FC-30B4-8A99-7EAC689A1CB3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A930F5B0-D18F-9212-1A1F-CBC040AFDD91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D3FFCF28-5570-7134-E942-211B500B6DD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1CFF2185-B760-8287-8F02-5F89211F266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64FA2831-8C75-E69D-FB69-CC2D84AFD37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ZoneTexte 75">
            <a:extLst>
              <a:ext uri="{FF2B5EF4-FFF2-40B4-BE49-F238E27FC236}">
                <a16:creationId xmlns:a16="http://schemas.microsoft.com/office/drawing/2014/main" id="{1037672C-C823-99ED-E30C-204A704AF197}"/>
              </a:ext>
            </a:extLst>
          </p:cNvPr>
          <p:cNvSpPr txBox="1"/>
          <p:nvPr/>
        </p:nvSpPr>
        <p:spPr>
          <a:xfrm>
            <a:off x="2746126" y="3995644"/>
            <a:ext cx="869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8000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9278BFDC-E600-1AFE-E599-E5FA06D8E762}"/>
              </a:ext>
            </a:extLst>
          </p:cNvPr>
          <p:cNvSpPr txBox="1"/>
          <p:nvPr/>
        </p:nvSpPr>
        <p:spPr>
          <a:xfrm>
            <a:off x="5911716" y="3995644"/>
            <a:ext cx="953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8100</a:t>
            </a:r>
          </a:p>
        </p:txBody>
      </p:sp>
      <p:sp>
        <p:nvSpPr>
          <p:cNvPr id="78" name="Légende : flèche courbée sans bordure 77">
            <a:extLst>
              <a:ext uri="{FF2B5EF4-FFF2-40B4-BE49-F238E27FC236}">
                <a16:creationId xmlns:a16="http://schemas.microsoft.com/office/drawing/2014/main" id="{9C331D5F-5173-3396-2E3B-7BBA0222CED6}"/>
              </a:ext>
            </a:extLst>
          </p:cNvPr>
          <p:cNvSpPr/>
          <p:nvPr/>
        </p:nvSpPr>
        <p:spPr>
          <a:xfrm>
            <a:off x="3810295" y="3654979"/>
            <a:ext cx="635421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9143"/>
              <a:gd name="adj6" fmla="val -63103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8060</a:t>
            </a:r>
          </a:p>
        </p:txBody>
      </p:sp>
    </p:spTree>
    <p:extLst>
      <p:ext uri="{BB962C8B-B14F-4D97-AF65-F5344CB8AC3E}">
        <p14:creationId xmlns:p14="http://schemas.microsoft.com/office/powerpoint/2010/main" val="254384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551</TotalTime>
  <Words>160</Words>
  <Application>Microsoft Office PowerPoint</Application>
  <PresentationFormat>Affichage à l'écran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Encadre le nombre à la centaine.</vt:lpstr>
      <vt:lpstr>Correction</vt:lpstr>
      <vt:lpstr>Encadre le nombre à la centaine.</vt:lpstr>
      <vt:lpstr>Correction</vt:lpstr>
      <vt:lpstr>Encadre le nombre à la centaine.</vt:lpstr>
      <vt:lpstr>Correction</vt:lpstr>
      <vt:lpstr>Encadre le nombre à la centaine.</vt:lpstr>
      <vt:lpstr>Correction</vt:lpstr>
      <vt:lpstr>Encadre le nombre à la centaine.</vt:lpstr>
      <vt:lpstr>Correction</vt:lpstr>
      <vt:lpstr>Encadre le nombre à la centaine.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51</cp:revision>
  <dcterms:created xsi:type="dcterms:W3CDTF">2023-02-07T14:55:57Z</dcterms:created>
  <dcterms:modified xsi:type="dcterms:W3CDTF">2025-08-19T06:50:23Z</dcterms:modified>
</cp:coreProperties>
</file>